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16" r:id="rId2"/>
    <p:sldId id="347" r:id="rId3"/>
    <p:sldId id="333" r:id="rId4"/>
    <p:sldId id="330" r:id="rId5"/>
    <p:sldId id="344" r:id="rId6"/>
    <p:sldId id="345" r:id="rId7"/>
    <p:sldId id="346" r:id="rId8"/>
    <p:sldId id="341" r:id="rId9"/>
    <p:sldId id="332" r:id="rId10"/>
    <p:sldId id="331" r:id="rId11"/>
    <p:sldId id="34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2A90-9AC4-474B-80F5-92A3B90172A9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86B6-0AE7-4297-AA6D-6278FC531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034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2A90-9AC4-474B-80F5-92A3B90172A9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86B6-0AE7-4297-AA6D-6278FC531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297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2A90-9AC4-474B-80F5-92A3B90172A9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86B6-0AE7-4297-AA6D-6278FC531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112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2A90-9AC4-474B-80F5-92A3B90172A9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86B6-0AE7-4297-AA6D-6278FC531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433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2A90-9AC4-474B-80F5-92A3B90172A9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86B6-0AE7-4297-AA6D-6278FC531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683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2A90-9AC4-474B-80F5-92A3B90172A9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86B6-0AE7-4297-AA6D-6278FC531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452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2A90-9AC4-474B-80F5-92A3B90172A9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86B6-0AE7-4297-AA6D-6278FC531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793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2A90-9AC4-474B-80F5-92A3B90172A9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86B6-0AE7-4297-AA6D-6278FC531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580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2A90-9AC4-474B-80F5-92A3B90172A9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86B6-0AE7-4297-AA6D-6278FC531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16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2A90-9AC4-474B-80F5-92A3B90172A9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86B6-0AE7-4297-AA6D-6278FC531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21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2A90-9AC4-474B-80F5-92A3B90172A9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86B6-0AE7-4297-AA6D-6278FC531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526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2A90-9AC4-474B-80F5-92A3B90172A9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C86B6-0AE7-4297-AA6D-6278FC531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696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6436"/>
          <a:stretch/>
        </p:blipFill>
        <p:spPr bwMode="auto">
          <a:xfrm>
            <a:off x="561705" y="1567543"/>
            <a:ext cx="11038114" cy="28738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37702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60FE21-AB32-7AF4-BA65-FDCCE06B1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Available Housing for PNP personnel in the Province of Isabela</a:t>
            </a:r>
          </a:p>
        </p:txBody>
      </p:sp>
    </p:spTree>
    <p:extLst>
      <p:ext uri="{BB962C8B-B14F-4D97-AF65-F5344CB8AC3E}">
        <p14:creationId xmlns:p14="http://schemas.microsoft.com/office/powerpoint/2010/main" val="361514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79270" y="1319349"/>
            <a:ext cx="10084524" cy="45397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VISTA DEL CIELO RESIDENCES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Brgy</a:t>
            </a: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Marabulig</a:t>
            </a: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I,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Cauayan</a:t>
            </a: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City, Isabela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 dirty="0">
              <a:ln w="0"/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Housing Authority in partnership with PBIG Fund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HOUSING AUTHORITY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Government Employees Housing Project (GEHP)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partnership with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PAG-IBIG FUND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Countryside Housing Initiative Program (CHIP)</a:t>
            </a:r>
          </a:p>
        </p:txBody>
      </p:sp>
    </p:spTree>
    <p:extLst>
      <p:ext uri="{BB962C8B-B14F-4D97-AF65-F5344CB8AC3E}">
        <p14:creationId xmlns:p14="http://schemas.microsoft.com/office/powerpoint/2010/main" val="3852506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 descr="SCOUT RANGER VILLE HOUSING... - First Scout Ranger Regiment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1154"/>
            <a:ext cx="12192000" cy="551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051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1075" y="942592"/>
            <a:ext cx="900030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ARE QUALIFICATIONS?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5578" y="1854926"/>
            <a:ext cx="105025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Permanently employed in any branch of the government.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already NHA awardee account should be up to date.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more than sixty-five (65) years old on the date of application and must not be more than 70 years old at the end of the housing loan.</a:t>
            </a:r>
          </a:p>
        </p:txBody>
      </p:sp>
    </p:spTree>
    <p:extLst>
      <p:ext uri="{BB962C8B-B14F-4D97-AF65-F5344CB8AC3E}">
        <p14:creationId xmlns:p14="http://schemas.microsoft.com/office/powerpoint/2010/main" val="4217999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1075" y="942592"/>
            <a:ext cx="82557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ARE THE REQUIREMENTS?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891" y="1391093"/>
            <a:ext cx="105025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1.1 Application to Purchase House and Lot/Unit Form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1.2 Overseas Employment Certificate (if OFW)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1.3 Proof of Income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1.4 Certificate of Active Service ( Uniformed Personnel)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- Employer’s Certificate of Compensation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- BIR Income Tax Return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1.5 Proof of Identity/Civil status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-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Single Applicants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  Birth Certificate and two (2) valid IDs</a:t>
            </a:r>
          </a:p>
        </p:txBody>
      </p:sp>
    </p:spTree>
    <p:extLst>
      <p:ext uri="{BB962C8B-B14F-4D97-AF65-F5344CB8AC3E}">
        <p14:creationId xmlns:p14="http://schemas.microsoft.com/office/powerpoint/2010/main" val="1878648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1075" y="942592"/>
            <a:ext cx="825572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ARE THE REQUIREMENTS?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6834" y="1907177"/>
            <a:ext cx="104894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Married Applicants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Marriage Certificate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Affidavit of Separation-in-Fact (for applicants not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legally separated/annulled)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and two (2) valid IDs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1.6 Specific Program/Project Requirements if any.</a:t>
            </a:r>
          </a:p>
        </p:txBody>
      </p:sp>
    </p:spTree>
    <p:extLst>
      <p:ext uri="{BB962C8B-B14F-4D97-AF65-F5344CB8AC3E}">
        <p14:creationId xmlns:p14="http://schemas.microsoft.com/office/powerpoint/2010/main" val="1908543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1075" y="942592"/>
            <a:ext cx="900030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ARE QUALIFICATIONS?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5578" y="1854926"/>
            <a:ext cx="105025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Permanently employed in any branch of the government.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already NHA awardee account should be up to date.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more than sixty-five (65) years old on the date of application and must not be more than 70 years old at the end of the housing loan.</a:t>
            </a:r>
          </a:p>
        </p:txBody>
      </p:sp>
    </p:spTree>
    <p:extLst>
      <p:ext uri="{BB962C8B-B14F-4D97-AF65-F5344CB8AC3E}">
        <p14:creationId xmlns:p14="http://schemas.microsoft.com/office/powerpoint/2010/main" val="3418075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1075" y="942592"/>
            <a:ext cx="82557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ARE THE REQUIREMENTS?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891" y="1391093"/>
            <a:ext cx="105025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1.1 Application to Purchase House and Lot/Unit Form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1.2 Overseas Employment Certificate (if OFW)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1.3 Proof of Income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1.4 Certificate of Active Service ( Uniformed Personnel)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- Employer’s Certificate of Compensation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- BIR Income Tax Return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1.5 Proof of Identity/Civil status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-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Single Applicants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  Birth Certificate and two (2) valid IDs</a:t>
            </a:r>
          </a:p>
        </p:txBody>
      </p:sp>
    </p:spTree>
    <p:extLst>
      <p:ext uri="{BB962C8B-B14F-4D97-AF65-F5344CB8AC3E}">
        <p14:creationId xmlns:p14="http://schemas.microsoft.com/office/powerpoint/2010/main" val="1524019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1075" y="942592"/>
            <a:ext cx="825572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ARE THE REQUIREMENTS?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6834" y="1907177"/>
            <a:ext cx="104894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Married Applicants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Marriage Certificate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Affidavit of Separation-in-Fact (for applicants not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legally separated/annulled)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and two (2) valid IDs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1.6 Specific Program/Project Requirements if any.</a:t>
            </a:r>
          </a:p>
        </p:txBody>
      </p:sp>
    </p:spTree>
    <p:extLst>
      <p:ext uri="{BB962C8B-B14F-4D97-AF65-F5344CB8AC3E}">
        <p14:creationId xmlns:p14="http://schemas.microsoft.com/office/powerpoint/2010/main" val="2955297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3FA52-9A31-FF30-4E81-01614F0C2A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PH" dirty="0"/>
              <a:t>Thank you!!!</a:t>
            </a:r>
          </a:p>
        </p:txBody>
      </p:sp>
    </p:spTree>
    <p:extLst>
      <p:ext uri="{BB962C8B-B14F-4D97-AF65-F5344CB8AC3E}">
        <p14:creationId xmlns:p14="http://schemas.microsoft.com/office/powerpoint/2010/main" val="855453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394</Words>
  <Application>Microsoft Office PowerPoint</Application>
  <PresentationFormat>Widescreen</PresentationFormat>
  <Paragraphs>53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Available Housing for PNP personnel in the Province of Isabela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Joshua Matipo</dc:creator>
  <cp:lastModifiedBy>Joshua Matipo</cp:lastModifiedBy>
  <cp:revision>1</cp:revision>
  <dcterms:created xsi:type="dcterms:W3CDTF">2023-04-11T22:00:54Z</dcterms:created>
  <dcterms:modified xsi:type="dcterms:W3CDTF">2023-04-11T22:57:30Z</dcterms:modified>
</cp:coreProperties>
</file>